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F587F-DB7E-4C1A-A637-C87A30522674}" v="2" dt="2020-07-29T04:15:02.529"/>
    <p1510:client id="{BA3D2E85-D8A7-458D-9928-29CB1A503AA9}" v="8" dt="2020-07-28T14:22:35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ng Truong - Y17" userId="S::tmthong.y17@ump.edu.vn::febf3455-711d-495c-bbbd-6f811622062d" providerId="AD" clId="Web-{7DEF587F-DB7E-4C1A-A637-C87A30522674}"/>
    <pc:docChg chg="modSld">
      <pc:chgData name="Thong Truong - Y17" userId="S::tmthong.y17@ump.edu.vn::febf3455-711d-495c-bbbd-6f811622062d" providerId="AD" clId="Web-{7DEF587F-DB7E-4C1A-A637-C87A30522674}" dt="2020-07-29T04:15:02.529" v="1" actId="1076"/>
      <pc:docMkLst>
        <pc:docMk/>
      </pc:docMkLst>
      <pc:sldChg chg="modSp">
        <pc:chgData name="Thong Truong - Y17" userId="S::tmthong.y17@ump.edu.vn::febf3455-711d-495c-bbbd-6f811622062d" providerId="AD" clId="Web-{7DEF587F-DB7E-4C1A-A637-C87A30522674}" dt="2020-07-29T04:15:02.529" v="1" actId="1076"/>
        <pc:sldMkLst>
          <pc:docMk/>
          <pc:sldMk cId="622009442" sldId="262"/>
        </pc:sldMkLst>
        <pc:picChg chg="mod">
          <ac:chgData name="Thong Truong - Y17" userId="S::tmthong.y17@ump.edu.vn::febf3455-711d-495c-bbbd-6f811622062d" providerId="AD" clId="Web-{7DEF587F-DB7E-4C1A-A637-C87A30522674}" dt="2020-07-29T04:15:02.529" v="1" actId="1076"/>
          <ac:picMkLst>
            <pc:docMk/>
            <pc:sldMk cId="622009442" sldId="262"/>
            <ac:picMk id="4" creationId="{CC3653F3-09FD-0D4B-8ACA-CBDB1340CF70}"/>
          </ac:picMkLst>
        </pc:picChg>
      </pc:sldChg>
    </pc:docChg>
  </pc:docChgLst>
  <pc:docChgLst>
    <pc:chgData name="Bao Tran - Y17" userId="S::tgbao.y17@ump.edu.vn::cf200012-acb6-457e-973c-7c4de1183a15" providerId="AD" clId="Web-{BA3D2E85-D8A7-458D-9928-29CB1A503AA9}"/>
    <pc:docChg chg="modSld">
      <pc:chgData name="Bao Tran - Y17" userId="S::tgbao.y17@ump.edu.vn::cf200012-acb6-457e-973c-7c4de1183a15" providerId="AD" clId="Web-{BA3D2E85-D8A7-458D-9928-29CB1A503AA9}" dt="2020-07-28T14:22:35.350" v="7" actId="1076"/>
      <pc:docMkLst>
        <pc:docMk/>
      </pc:docMkLst>
      <pc:sldChg chg="modSp">
        <pc:chgData name="Bao Tran - Y17" userId="S::tgbao.y17@ump.edu.vn::cf200012-acb6-457e-973c-7c4de1183a15" providerId="AD" clId="Web-{BA3D2E85-D8A7-458D-9928-29CB1A503AA9}" dt="2020-07-28T14:22:35.350" v="7" actId="1076"/>
        <pc:sldMkLst>
          <pc:docMk/>
          <pc:sldMk cId="471895491" sldId="261"/>
        </pc:sldMkLst>
        <pc:picChg chg="mod">
          <ac:chgData name="Bao Tran - Y17" userId="S::tgbao.y17@ump.edu.vn::cf200012-acb6-457e-973c-7c4de1183a15" providerId="AD" clId="Web-{BA3D2E85-D8A7-458D-9928-29CB1A503AA9}" dt="2020-07-28T14:22:35.350" v="7" actId="1076"/>
          <ac:picMkLst>
            <pc:docMk/>
            <pc:sldMk cId="471895491" sldId="261"/>
            <ac:picMk id="4" creationId="{FB984E96-0480-274A-9F8F-406BBBE5554B}"/>
          </ac:picMkLst>
        </pc:picChg>
      </pc:sldChg>
      <pc:sldChg chg="modSp">
        <pc:chgData name="Bao Tran - Y17" userId="S::tgbao.y17@ump.edu.vn::cf200012-acb6-457e-973c-7c4de1183a15" providerId="AD" clId="Web-{BA3D2E85-D8A7-458D-9928-29CB1A503AA9}" dt="2020-07-28T14:22:23.522" v="5" actId="1076"/>
        <pc:sldMkLst>
          <pc:docMk/>
          <pc:sldMk cId="622009442" sldId="262"/>
        </pc:sldMkLst>
        <pc:picChg chg="mod">
          <ac:chgData name="Bao Tran - Y17" userId="S::tgbao.y17@ump.edu.vn::cf200012-acb6-457e-973c-7c4de1183a15" providerId="AD" clId="Web-{BA3D2E85-D8A7-458D-9928-29CB1A503AA9}" dt="2020-07-28T14:22:23.522" v="5" actId="1076"/>
          <ac:picMkLst>
            <pc:docMk/>
            <pc:sldMk cId="622009442" sldId="262"/>
            <ac:picMk id="4" creationId="{CC3653F3-09FD-0D4B-8ACA-CBDB1340CF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7DA3C-7243-5049-9B4B-643CD0A4ACC5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7D978-320C-AA4E-9F8D-AB0C09191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7D978-320C-AA4E-9F8D-AB0C091916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3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F4E4-8C67-0446-855F-9346977E561C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C4CB-73D2-814A-AB02-BF7C12491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6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F4E4-8C67-0446-855F-9346977E561C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C4CB-73D2-814A-AB02-BF7C12491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0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F4E4-8C67-0446-855F-9346977E561C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C4CB-73D2-814A-AB02-BF7C12491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6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796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F4E4-8C67-0446-855F-9346977E561C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C4CB-73D2-814A-AB02-BF7C12491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1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F4E4-8C67-0446-855F-9346977E561C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C4CB-73D2-814A-AB02-BF7C12491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0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F4E4-8C67-0446-855F-9346977E561C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C4CB-73D2-814A-AB02-BF7C12491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5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F4E4-8C67-0446-855F-9346977E561C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C4CB-73D2-814A-AB02-BF7C12491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7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1768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8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E6F4E4-8C67-0446-855F-9346977E561C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CE9C4CB-73D2-814A-AB02-BF7C12491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73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0A5A-A9DF-E34F-B387-181E66703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huống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6A7D8-185F-2E46-950E-41BD60022F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lâm</a:t>
            </a:r>
            <a:r>
              <a:rPr lang="en-US"/>
              <a:t> </a:t>
            </a:r>
            <a:r>
              <a:rPr lang="en-US" err="1"/>
              <a:t>sàng</a:t>
            </a:r>
            <a:r>
              <a:rPr lang="en-US"/>
              <a:t> </a:t>
            </a:r>
            <a:r>
              <a:rPr lang="en-US" err="1"/>
              <a:t>hè</a:t>
            </a:r>
            <a:r>
              <a:rPr lang="en-US"/>
              <a:t> 2020</a:t>
            </a:r>
          </a:p>
          <a:p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Y </a:t>
            </a:r>
            <a:r>
              <a:rPr lang="en-US" err="1"/>
              <a:t>Dược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phố</a:t>
            </a:r>
            <a:r>
              <a:rPr lang="en-US"/>
              <a:t> </a:t>
            </a:r>
            <a:r>
              <a:rPr lang="en-US" err="1"/>
              <a:t>Hồ</a:t>
            </a:r>
            <a:r>
              <a:rPr lang="en-US"/>
              <a:t> </a:t>
            </a:r>
            <a:r>
              <a:rPr lang="en-US" err="1"/>
              <a:t>Chí</a:t>
            </a:r>
            <a:r>
              <a:rPr lang="en-US"/>
              <a:t> Minh</a:t>
            </a:r>
          </a:p>
        </p:txBody>
      </p:sp>
    </p:spTree>
    <p:extLst>
      <p:ext uri="{BB962C8B-B14F-4D97-AF65-F5344CB8AC3E}">
        <p14:creationId xmlns:p14="http://schemas.microsoft.com/office/powerpoint/2010/main" val="84140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1604-A291-6446-AB83-F08A4821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huống</a:t>
            </a:r>
            <a:r>
              <a:rPr lang="en-US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17D4-C0BF-F847-8849-FE2041BF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nam</a:t>
            </a:r>
            <a:r>
              <a:rPr lang="en-US"/>
              <a:t>, 69 </a:t>
            </a:r>
            <a:r>
              <a:rPr lang="en-US" err="1"/>
              <a:t>tuổi</a:t>
            </a:r>
            <a:r>
              <a:rPr lang="en-US"/>
              <a:t>, </a:t>
            </a:r>
            <a:r>
              <a:rPr lang="en-US" err="1"/>
              <a:t>nhập</a:t>
            </a:r>
            <a:r>
              <a:rPr lang="en-US"/>
              <a:t> </a:t>
            </a:r>
            <a:r>
              <a:rPr lang="en-US" err="1"/>
              <a:t>viện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khoa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nặng</a:t>
            </a:r>
            <a:r>
              <a:rPr lang="en-US"/>
              <a:t> </a:t>
            </a:r>
            <a:r>
              <a:rPr lang="en-US" err="1"/>
              <a:t>ngực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ngất</a:t>
            </a:r>
            <a:r>
              <a:rPr lang="en-US"/>
              <a:t> </a:t>
            </a:r>
            <a:r>
              <a:rPr lang="en-US" err="1"/>
              <a:t>giờ</a:t>
            </a:r>
            <a:r>
              <a:rPr lang="en-US"/>
              <a:t> </a:t>
            </a:r>
            <a:r>
              <a:rPr lang="en-US" err="1"/>
              <a:t>thứ</a:t>
            </a:r>
            <a:r>
              <a:rPr lang="en-US"/>
              <a:t> </a:t>
            </a:r>
            <a:r>
              <a:rPr lang="en-US" err="1"/>
              <a:t>nhất</a:t>
            </a:r>
            <a:endParaRPr lang="en-US"/>
          </a:p>
          <a:p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căn</a:t>
            </a:r>
            <a:endParaRPr lang="en-US"/>
          </a:p>
          <a:p>
            <a:pPr lvl="1"/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 10 </a:t>
            </a:r>
            <a:r>
              <a:rPr lang="en-US" err="1"/>
              <a:t>năm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endParaRPr lang="en-US"/>
          </a:p>
          <a:p>
            <a:pPr lvl="1"/>
            <a:r>
              <a:rPr lang="en-US" err="1"/>
              <a:t>Đái</a:t>
            </a:r>
            <a:r>
              <a:rPr lang="en-US"/>
              <a:t> </a:t>
            </a:r>
            <a:r>
              <a:rPr lang="en-US" err="1"/>
              <a:t>tháo</a:t>
            </a:r>
            <a:r>
              <a:rPr lang="en-US"/>
              <a:t> </a:t>
            </a:r>
            <a:r>
              <a:rPr lang="en-US" err="1"/>
              <a:t>đường</a:t>
            </a:r>
            <a:r>
              <a:rPr lang="en-US"/>
              <a:t> 5 </a:t>
            </a:r>
            <a:r>
              <a:rPr lang="en-US" err="1"/>
              <a:t>năm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thuốc</a:t>
            </a:r>
            <a:r>
              <a:rPr lang="en-US"/>
              <a:t> </a:t>
            </a:r>
            <a:r>
              <a:rPr lang="en-US" err="1"/>
              <a:t>nam</a:t>
            </a:r>
            <a:endParaRPr lang="en-US"/>
          </a:p>
          <a:p>
            <a:pPr lvl="1"/>
            <a:r>
              <a:rPr lang="en-US" err="1"/>
              <a:t>Hút</a:t>
            </a:r>
            <a:r>
              <a:rPr lang="en-US"/>
              <a:t> </a:t>
            </a:r>
            <a:r>
              <a:rPr lang="en-US" err="1"/>
              <a:t>thuốc</a:t>
            </a:r>
            <a:r>
              <a:rPr lang="en-US"/>
              <a:t> </a:t>
            </a:r>
            <a:r>
              <a:rPr lang="en-US" err="1"/>
              <a:t>lá</a:t>
            </a:r>
            <a:r>
              <a:rPr lang="en-US"/>
              <a:t> 30 </a:t>
            </a:r>
            <a:r>
              <a:rPr lang="en-US" err="1"/>
              <a:t>gói.năm</a:t>
            </a:r>
            <a:endParaRPr lang="en-US"/>
          </a:p>
          <a:p>
            <a:r>
              <a:rPr lang="en-US" err="1"/>
              <a:t>Khám</a:t>
            </a:r>
            <a:endParaRPr lang="en-US"/>
          </a:p>
          <a:p>
            <a:pPr lvl="1"/>
            <a:r>
              <a:rPr lang="en-US" err="1"/>
              <a:t>Mạch</a:t>
            </a:r>
            <a:r>
              <a:rPr lang="en-US"/>
              <a:t>: 40 </a:t>
            </a:r>
            <a:r>
              <a:rPr lang="en-US" err="1"/>
              <a:t>lần</a:t>
            </a:r>
            <a:r>
              <a:rPr lang="en-US"/>
              <a:t>/</a:t>
            </a:r>
            <a:r>
              <a:rPr lang="en-US" err="1"/>
              <a:t>phút</a:t>
            </a:r>
            <a:r>
              <a:rPr lang="en-US"/>
              <a:t>,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: 72/34 mmHg</a:t>
            </a:r>
          </a:p>
          <a:p>
            <a:pPr lvl="1"/>
            <a:r>
              <a:rPr lang="en-US" err="1"/>
              <a:t>Lơ</a:t>
            </a:r>
            <a:r>
              <a:rPr lang="en-US"/>
              <a:t> </a:t>
            </a:r>
            <a:r>
              <a:rPr lang="en-US" err="1"/>
              <a:t>mơ</a:t>
            </a:r>
            <a:endParaRPr lang="en-US"/>
          </a:p>
          <a:p>
            <a:pPr lvl="1"/>
            <a:r>
              <a:rPr lang="en-US"/>
              <a:t>Tim </a:t>
            </a:r>
            <a:r>
              <a:rPr lang="en-US" err="1"/>
              <a:t>đều</a:t>
            </a:r>
            <a:r>
              <a:rPr lang="en-US"/>
              <a:t>, </a:t>
            </a:r>
            <a:r>
              <a:rPr lang="en-US" err="1"/>
              <a:t>tần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40 </a:t>
            </a:r>
            <a:r>
              <a:rPr lang="en-US" err="1"/>
              <a:t>lần</a:t>
            </a:r>
            <a:r>
              <a:rPr lang="en-US"/>
              <a:t>/</a:t>
            </a:r>
            <a:r>
              <a:rPr lang="en-US" err="1"/>
              <a:t>phút</a:t>
            </a:r>
            <a:r>
              <a:rPr lang="en-US"/>
              <a:t>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thổi</a:t>
            </a:r>
            <a:endParaRPr lang="en-US"/>
          </a:p>
          <a:p>
            <a:pPr lvl="1"/>
            <a:r>
              <a:rPr lang="en-US" err="1"/>
              <a:t>Phổi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rale</a:t>
            </a:r>
          </a:p>
          <a:p>
            <a:pPr lvl="1"/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mềm</a:t>
            </a:r>
            <a:endParaRPr lang="en-US"/>
          </a:p>
          <a:p>
            <a:pPr lvl="1"/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thần</a:t>
            </a:r>
            <a:r>
              <a:rPr lang="en-US"/>
              <a:t> </a:t>
            </a:r>
            <a:r>
              <a:rPr lang="en-US" err="1"/>
              <a:t>kinh</a:t>
            </a:r>
            <a:r>
              <a:rPr lang="en-US"/>
              <a:t> </a:t>
            </a:r>
            <a:r>
              <a:rPr lang="en-US" err="1"/>
              <a:t>khu</a:t>
            </a:r>
            <a:r>
              <a:rPr lang="en-US"/>
              <a:t> </a:t>
            </a:r>
            <a:r>
              <a:rPr lang="en-US" err="1"/>
              <a:t>trú</a:t>
            </a:r>
            <a:endParaRPr lang="en-US"/>
          </a:p>
          <a:p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đo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ở</a:t>
            </a:r>
            <a:r>
              <a:rPr lang="en-US"/>
              <a:t>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cứu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5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D724-AC79-BA4F-AA21-18B14889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B3B70-6FCB-3044-89F7-02BB3AACD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6D3D4-8B83-7D4F-8010-52DD43D3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28" y="1557478"/>
            <a:ext cx="9836943" cy="51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3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3DD8-F6C6-F94F-84EC-A1DC66BC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Câu</a:t>
            </a:r>
            <a:r>
              <a:rPr lang="en-US"/>
              <a:t> </a:t>
            </a:r>
            <a:r>
              <a:rPr lang="en-US" err="1"/>
              <a:t>hỏi</a:t>
            </a:r>
            <a:r>
              <a:rPr lang="en-US"/>
              <a:t> </a:t>
            </a:r>
            <a:r>
              <a:rPr lang="en-US" err="1"/>
              <a:t>thảo</a:t>
            </a:r>
            <a:r>
              <a:rPr lang="en-US"/>
              <a:t> </a:t>
            </a:r>
            <a:r>
              <a:rPr lang="en-US" err="1"/>
              <a:t>luận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DCE87-CD4D-D14A-AAD2-34FD838FB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</a:t>
            </a:r>
          </a:p>
          <a:p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?</a:t>
            </a:r>
          </a:p>
          <a:p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nghĩ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691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9596-D479-9B45-80BA-D342FF82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huống</a:t>
            </a:r>
            <a:r>
              <a:rPr lang="en-US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EAA62-5045-E740-A613-2E264ED5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nữ</a:t>
            </a:r>
            <a:r>
              <a:rPr lang="en-US"/>
              <a:t> 21 </a:t>
            </a:r>
            <a:r>
              <a:rPr lang="en-US" err="1"/>
              <a:t>tuổi</a:t>
            </a:r>
            <a:r>
              <a:rPr lang="en-US"/>
              <a:t>. </a:t>
            </a:r>
            <a:r>
              <a:rPr lang="en-US" err="1"/>
              <a:t>Nhập</a:t>
            </a:r>
            <a:r>
              <a:rPr lang="en-US"/>
              <a:t> khoa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hộp</a:t>
            </a:r>
            <a:r>
              <a:rPr lang="en-US"/>
              <a:t>,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trống</a:t>
            </a:r>
            <a:r>
              <a:rPr lang="en-US"/>
              <a:t> </a:t>
            </a:r>
            <a:r>
              <a:rPr lang="en-US" err="1"/>
              <a:t>ngực</a:t>
            </a:r>
            <a:endParaRPr lang="en-US"/>
          </a:p>
          <a:p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căn</a:t>
            </a:r>
            <a:r>
              <a:rPr lang="en-US"/>
              <a:t>: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căn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đáng</a:t>
            </a:r>
            <a:r>
              <a:rPr lang="en-US"/>
              <a:t> </a:t>
            </a:r>
            <a:r>
              <a:rPr lang="en-US" err="1"/>
              <a:t>ghi</a:t>
            </a:r>
            <a:r>
              <a:rPr lang="en-US"/>
              <a:t> </a:t>
            </a:r>
            <a:r>
              <a:rPr lang="en-US" err="1"/>
              <a:t>nhận</a:t>
            </a:r>
            <a:endParaRPr lang="en-US"/>
          </a:p>
          <a:p>
            <a:r>
              <a:rPr lang="en-US" err="1"/>
              <a:t>Khám</a:t>
            </a:r>
            <a:endParaRPr lang="en-US"/>
          </a:p>
          <a:p>
            <a:pPr lvl="1"/>
            <a:r>
              <a:rPr lang="en-US" err="1"/>
              <a:t>Mạch</a:t>
            </a:r>
            <a:r>
              <a:rPr lang="en-US"/>
              <a:t>: 180 </a:t>
            </a:r>
            <a:r>
              <a:rPr lang="en-US" err="1"/>
              <a:t>lần</a:t>
            </a:r>
            <a:r>
              <a:rPr lang="en-US"/>
              <a:t>/</a:t>
            </a:r>
            <a:r>
              <a:rPr lang="en-US" err="1"/>
              <a:t>phút</a:t>
            </a:r>
            <a:r>
              <a:rPr lang="en-US"/>
              <a:t>, </a:t>
            </a:r>
            <a:r>
              <a:rPr lang="en-US" err="1"/>
              <a:t>huyết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: 100/70 mmHg</a:t>
            </a:r>
          </a:p>
          <a:p>
            <a:pPr lvl="1"/>
            <a:r>
              <a:rPr lang="en-US" err="1"/>
              <a:t>Tỉnh</a:t>
            </a:r>
            <a:r>
              <a:rPr lang="en-US"/>
              <a:t>,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xúc</a:t>
            </a:r>
            <a:r>
              <a:rPr lang="en-US"/>
              <a:t> </a:t>
            </a:r>
            <a:r>
              <a:rPr lang="en-US" err="1"/>
              <a:t>tốt</a:t>
            </a:r>
            <a:endParaRPr lang="en-US"/>
          </a:p>
          <a:p>
            <a:pPr lvl="1"/>
            <a:r>
              <a:rPr lang="en-US"/>
              <a:t>Tim </a:t>
            </a:r>
            <a:r>
              <a:rPr lang="en-US" err="1"/>
              <a:t>nhanh</a:t>
            </a:r>
            <a:r>
              <a:rPr lang="en-US"/>
              <a:t> 180 </a:t>
            </a:r>
            <a:r>
              <a:rPr lang="en-US" err="1"/>
              <a:t>lần</a:t>
            </a:r>
            <a:r>
              <a:rPr lang="en-US"/>
              <a:t>/</a:t>
            </a:r>
            <a:r>
              <a:rPr lang="en-US" err="1"/>
              <a:t>phút</a:t>
            </a:r>
            <a:endParaRPr lang="en-US"/>
          </a:p>
          <a:p>
            <a:pPr lvl="1"/>
            <a:r>
              <a:rPr lang="en-US" err="1"/>
              <a:t>Phổi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rale</a:t>
            </a:r>
          </a:p>
          <a:p>
            <a:pPr lvl="1"/>
            <a:r>
              <a:rPr lang="en-US" err="1"/>
              <a:t>Bụng</a:t>
            </a:r>
            <a:r>
              <a:rPr lang="en-US"/>
              <a:t> </a:t>
            </a:r>
            <a:r>
              <a:rPr lang="en-US" err="1"/>
              <a:t>mềm</a:t>
            </a:r>
            <a:endParaRPr lang="en-US"/>
          </a:p>
          <a:p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trí</a:t>
            </a:r>
            <a:endParaRPr lang="en-US"/>
          </a:p>
          <a:p>
            <a:pPr lvl="1"/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đo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ấn</a:t>
            </a:r>
            <a:r>
              <a:rPr lang="en-US"/>
              <a:t> </a:t>
            </a:r>
            <a:r>
              <a:rPr lang="en-US" err="1"/>
              <a:t>xoang</a:t>
            </a:r>
            <a:r>
              <a:rPr lang="en-US"/>
              <a:t> </a:t>
            </a:r>
            <a:r>
              <a:rPr lang="en-US" err="1"/>
              <a:t>cảnh</a:t>
            </a:r>
            <a:endParaRPr lang="en-US"/>
          </a:p>
          <a:p>
            <a:pPr lvl="1"/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thứ</a:t>
            </a:r>
            <a:r>
              <a:rPr lang="en-US"/>
              <a:t> </a:t>
            </a:r>
            <a:r>
              <a:rPr lang="en-US" err="1"/>
              <a:t>hai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do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ra </a:t>
            </a:r>
            <a:r>
              <a:rPr lang="en-US" err="1"/>
              <a:t>cơn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33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47C2-1982-3645-9B4B-8D4A8D4F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F3170-24D8-B94D-B759-C8C250531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653F3-09FD-0D4B-8ACA-CBDB1340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94" y="1322930"/>
            <a:ext cx="7724235" cy="53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9B38-1195-AE4A-A710-4D628606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06A81-5BC6-8742-96AE-E740D81B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84E96-0480-274A-9F8F-406BBBE5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67" y="801358"/>
            <a:ext cx="10593471" cy="578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9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7A34-8C06-2846-8C88-29E055E1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Câu</a:t>
            </a:r>
            <a:r>
              <a:rPr lang="en-US"/>
              <a:t> </a:t>
            </a:r>
            <a:r>
              <a:rPr lang="en-US" err="1"/>
              <a:t>hỏi</a:t>
            </a:r>
            <a:r>
              <a:rPr lang="en-US"/>
              <a:t> </a:t>
            </a:r>
            <a:r>
              <a:rPr lang="en-US" err="1"/>
              <a:t>thảo</a:t>
            </a:r>
            <a:r>
              <a:rPr lang="en-US"/>
              <a:t> </a:t>
            </a:r>
            <a:r>
              <a:rPr lang="en-US" err="1"/>
              <a:t>luận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FFD83-CCD5-0F40-98AD-4BF3BE0BA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ở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1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</a:t>
            </a:r>
          </a:p>
          <a:p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sao</a:t>
            </a:r>
            <a:r>
              <a:rPr lang="en-US"/>
              <a:t> </a:t>
            </a:r>
            <a:r>
              <a:rPr lang="en-US" err="1"/>
              <a:t>ấn</a:t>
            </a:r>
            <a:r>
              <a:rPr lang="en-US"/>
              <a:t> </a:t>
            </a:r>
            <a:r>
              <a:rPr lang="en-US" err="1"/>
              <a:t>xoang</a:t>
            </a:r>
            <a:r>
              <a:rPr lang="en-US"/>
              <a:t> </a:t>
            </a:r>
            <a:r>
              <a:rPr lang="en-US" err="1"/>
              <a:t>cảnh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giúp</a:t>
            </a:r>
            <a:r>
              <a:rPr lang="en-US"/>
              <a:t> </a:t>
            </a:r>
            <a:r>
              <a:rPr lang="en-US" err="1"/>
              <a:t>cắt</a:t>
            </a:r>
            <a:r>
              <a:rPr lang="en-US"/>
              <a:t> </a:t>
            </a:r>
            <a:r>
              <a:rPr lang="en-US" err="1"/>
              <a:t>cơn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nhanh</a:t>
            </a:r>
            <a:r>
              <a:rPr lang="en-US"/>
              <a:t>?</a:t>
            </a:r>
          </a:p>
          <a:p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ngoài</a:t>
            </a:r>
            <a:r>
              <a:rPr lang="en-US"/>
              <a:t> </a:t>
            </a:r>
            <a:r>
              <a:rPr lang="en-US" err="1"/>
              <a:t>cơn</a:t>
            </a:r>
            <a:r>
              <a:rPr lang="en-US"/>
              <a:t>?</a:t>
            </a:r>
          </a:p>
          <a:p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2582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20B79A3-2978-F749-B311-83479719DC2E}" vid="{6EC5F825-716E-244E-A6E7-F7FB3C1E67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4C979793B4E749B4185969B884CE38" ma:contentTypeVersion="4" ma:contentTypeDescription="Create a new document." ma:contentTypeScope="" ma:versionID="9e44eb4b02777cefee6ca06c7d388f29">
  <xsd:schema xmlns:xsd="http://www.w3.org/2001/XMLSchema" xmlns:xs="http://www.w3.org/2001/XMLSchema" xmlns:p="http://schemas.microsoft.com/office/2006/metadata/properties" xmlns:ns2="fcbd14b3-7b80-4fd6-9e77-b79da500fa23" xmlns:ns3="b6053cc3-c17f-452a-8bf3-45e3a077fbce" targetNamespace="http://schemas.microsoft.com/office/2006/metadata/properties" ma:root="true" ma:fieldsID="093331743ed9d955cb0f9a64056d6076" ns2:_="" ns3:_="">
    <xsd:import namespace="fcbd14b3-7b80-4fd6-9e77-b79da500fa23"/>
    <xsd:import namespace="b6053cc3-c17f-452a-8bf3-45e3a077f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bd14b3-7b80-4fd6-9e77-b79da500fa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53cc3-c17f-452a-8bf3-45e3a077f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F62087-7FA5-499D-9F2A-0D529AFA2D8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0D49C2D-895E-4BF3-8E19-86BEBEA6E3EA}">
  <ds:schemaRefs>
    <ds:schemaRef ds:uri="b6053cc3-c17f-452a-8bf3-45e3a077fbce"/>
    <ds:schemaRef ds:uri="fcbd14b3-7b80-4fd6-9e77-b79da500fa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85AB0A-8AB2-4EA8-8BC4-913FEC65E2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Application>Microsoft Office PowerPoint</Application>
  <PresentationFormat>Widescreen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Theme1</vt:lpstr>
      <vt:lpstr>Tình huống lâm sàng điện tâm đồ</vt:lpstr>
      <vt:lpstr>Tình huống 1</vt:lpstr>
      <vt:lpstr>Điện tâm đồ</vt:lpstr>
      <vt:lpstr>Câu hỏi thảo luận</vt:lpstr>
      <vt:lpstr>Tình huống 2</vt:lpstr>
      <vt:lpstr>Điện tâm đồ 1</vt:lpstr>
      <vt:lpstr>Điện tâm đồ 2</vt:lpstr>
      <vt:lpstr>Câu hỏi thảo luận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Tình huống lâm sàng điện tâm đồ</dc:title>
  <dc:creator>dr.si.nguyen@gmail.com</dc:creator>
  <cp:revision>1</cp:revision>
  <dcterms:created xsi:type="dcterms:W3CDTF">2020-07-26T07:24:52Z</dcterms:created>
  <dcterms:modified xsi:type="dcterms:W3CDTF">2020-07-29T04:15:47Z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0x010100E84C979793B4E749B4185969B884CE38</vt:lpwstr>
  </property>
</Properties>
</file>